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6E160-2A9D-4F47-8A98-BA2811757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D6EF4-9149-4834-A1D2-F6F4E10DC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8ED41-6451-4CF1-8814-ED761532C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2689-724B-4B31-8D93-3E54EF53BBB8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DEFCD-DA41-40E7-A034-054D3C093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7BAF6-E67C-4006-9598-82C086A97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CB75-DFFF-45A7-A0BF-46D77510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35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27989-725E-4EA9-AF37-E16F6555C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0B1E12-79A7-49D2-9D04-DCF913925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EF78F-9EA4-41C4-A3D3-F5FAE82FD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2689-724B-4B31-8D93-3E54EF53BBB8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2B69A-7D80-4887-9B8E-151A65FCE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CF807-9ED8-48AE-9696-3C6754E08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CB75-DFFF-45A7-A0BF-46D77510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8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E5E770-97AA-4112-8F41-6D595EECC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6605C8-0FE7-48E8-A848-ECF34E0E7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EB436-64EB-4DF9-80B5-35FCBC68C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2689-724B-4B31-8D93-3E54EF53BBB8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E6090-D727-4242-9A92-5A258260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9B28F-1508-4057-8726-436E267D1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CB75-DFFF-45A7-A0BF-46D77510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74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A017-861B-41E3-AC3C-05AB6D55D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41645-5BAC-4425-9F15-907A1AFDD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92C9B-52B1-4F98-B962-269FCCB90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2689-724B-4B31-8D93-3E54EF53BBB8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A36EB-2E17-49C2-AFB7-CB7A705F3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199E1-69F4-4B27-B6AD-69A9728A3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CB75-DFFF-45A7-A0BF-46D77510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DB5D6-621B-4167-ADAE-96F76BA23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FA1C1-C74B-4503-A53A-647573AFB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0A4DD-2BF1-4E50-89C3-500254BA0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2689-724B-4B31-8D93-3E54EF53BBB8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A3176-C8BD-4287-B80B-F8BE9EA10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1FC98-3AED-4F11-9253-18F5B016C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CB75-DFFF-45A7-A0BF-46D77510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5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0403D-F6B2-488F-ACE5-429643249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96440-E9FF-4CFF-9A20-82A0BEC2B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863A6-AC5F-48D6-B570-AEF9CA3A0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5547C-E0F5-4C85-9D5B-43D3FDC7B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2689-724B-4B31-8D93-3E54EF53BBB8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04584-FA15-4465-A353-551F0ACF9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74F947-6054-4809-B25A-FD613C95A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CB75-DFFF-45A7-A0BF-46D77510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1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1F4C1-A5B5-4FD9-BBD4-8E62319C6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7FE0F-0A0C-4AB0-BA39-1054A2469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5E9101-2DCD-4A9D-B051-47CC63B21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6179A9-ECA5-461E-8BBA-6BD5FDE0D5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062079-0204-4111-8D70-37F8C0860D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8B7310-9309-4F1C-9EB4-C03A34769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2689-724B-4B31-8D93-3E54EF53BBB8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425958-1BD4-40D4-B204-760E55B87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6A5B02-0B85-4334-9DDA-FA7297F1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CB75-DFFF-45A7-A0BF-46D77510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1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62C68-3CC8-4924-B146-3BFFE581D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62DA96-CF59-4CB2-8D00-B4369A83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2689-724B-4B31-8D93-3E54EF53BBB8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6F291D-5531-4276-85DA-DF710A74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1CA745-FAB3-49B2-9E47-47DC2A7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CB75-DFFF-45A7-A0BF-46D77510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8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BC082C-D3FE-478D-8CA6-B520A076E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2689-724B-4B31-8D93-3E54EF53BBB8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6AF50D-348A-462C-B063-42AAD3562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34B01-8486-491E-B109-A91797AF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CB75-DFFF-45A7-A0BF-46D77510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95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AE43C-0B1D-4AE8-8277-A13C25E04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BE051-C9FD-43A5-97FA-64EA79889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FE3E56-F7F9-450F-A90E-BEF7C49D9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2FCFB-F18E-4867-A092-DC2C3E300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2689-724B-4B31-8D93-3E54EF53BBB8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893AF2-66FF-437E-A0DA-11D293B49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0826B3-1F95-4E6D-921F-2F960D52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CB75-DFFF-45A7-A0BF-46D77510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831FA-FEC2-4F1B-8AE4-FA6E12D3F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908AAC-EEB8-44EA-B511-929E33DDE7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C578D-499F-4F80-803A-486D5B583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D44DA-6506-4EA5-A325-34EA1096C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2689-724B-4B31-8D93-3E54EF53BBB8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43FF5-32BC-4D02-BFEC-37264F23F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43E68-9F52-4887-A5CD-E07D57CFD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CB75-DFFF-45A7-A0BF-46D77510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2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31AB1D-5C52-4DA3-839A-3E954E0BB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FA64E-565F-4613-81C1-DBD3E37F5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500BA-9B3A-4484-A216-C1326A30CF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72689-724B-4B31-8D93-3E54EF53BBB8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96C2E-B00E-4B3D-BBB7-7D8DD66CE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451BC-F57A-49A6-842C-7DA5B02F1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2CB75-DFFF-45A7-A0BF-46D77510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6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shraehawaiichapter.info/meetinginfo.php" TargetMode="Externa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plant, green, arranged&#10;&#10;Description automatically generated">
            <a:extLst>
              <a:ext uri="{FF2B5EF4-FFF2-40B4-BE49-F238E27FC236}">
                <a16:creationId xmlns:a16="http://schemas.microsoft.com/office/drawing/2014/main" id="{16162FCD-BDB7-4C75-8F18-E34DF583B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9F9627-BBC1-4641-B671-9201D26F0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755" y="84117"/>
            <a:ext cx="1379537" cy="137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B7F850-9BD7-4E26-BF58-9B29CDE7F600}"/>
              </a:ext>
            </a:extLst>
          </p:cNvPr>
          <p:cNvSpPr txBox="1"/>
          <p:nvPr/>
        </p:nvSpPr>
        <p:spPr>
          <a:xfrm>
            <a:off x="98708" y="106193"/>
            <a:ext cx="59187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ASHRAE Hawaii Chapter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cordially invites you to a</a:t>
            </a:r>
            <a:endParaRPr lang="en-US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Meet &amp; Greet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with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Chuck Gulledge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ASHRAE Presidential Member</a:t>
            </a:r>
          </a:p>
        </p:txBody>
      </p:sp>
      <p:pic>
        <p:nvPicPr>
          <p:cNvPr id="11" name="Picture 10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43170BDE-B7E8-421D-8056-9D974E5B6D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06" y="1117706"/>
            <a:ext cx="3593058" cy="303653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1D6B03B-D581-41B4-9CAE-06E2AC1D5947}"/>
              </a:ext>
            </a:extLst>
          </p:cNvPr>
          <p:cNvSpPr txBox="1"/>
          <p:nvPr/>
        </p:nvSpPr>
        <p:spPr>
          <a:xfrm>
            <a:off x="5776320" y="4130612"/>
            <a:ext cx="5685399" cy="67710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Charles “Chuck” E. Gulledge III P.E., HBDP</a:t>
            </a:r>
            <a:r>
              <a:rPr lang="en-US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, LEED AP</a:t>
            </a:r>
            <a:endParaRPr lang="en-US" sz="2000" dirty="0">
              <a:solidFill>
                <a:schemeClr val="bg1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2020-21 ASHRAE President</a:t>
            </a:r>
            <a:endParaRPr lang="en-US" dirty="0">
              <a:solidFill>
                <a:schemeClr val="bg1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5">
            <a:extLst>
              <a:ext uri="{FF2B5EF4-FFF2-40B4-BE49-F238E27FC236}">
                <a16:creationId xmlns:a16="http://schemas.microsoft.com/office/drawing/2014/main" id="{0A8CED34-62DE-4807-BE56-99A8D7C6F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833" y="5667130"/>
            <a:ext cx="2546217" cy="33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To register, go to</a:t>
            </a: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77720B-C144-43AF-B9A7-3B8BDE76A34C}"/>
              </a:ext>
            </a:extLst>
          </p:cNvPr>
          <p:cNvSpPr txBox="1"/>
          <p:nvPr/>
        </p:nvSpPr>
        <p:spPr>
          <a:xfrm>
            <a:off x="7052593" y="6039227"/>
            <a:ext cx="50406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https://ashraehawaiichapter.info/meetinginfo.php</a:t>
            </a:r>
            <a:endParaRPr lang="en-US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86C05C-A8D6-46D0-B736-3186D6D6B732}"/>
              </a:ext>
            </a:extLst>
          </p:cNvPr>
          <p:cNvSpPr txBox="1"/>
          <p:nvPr/>
        </p:nvSpPr>
        <p:spPr>
          <a:xfrm>
            <a:off x="370056" y="5677429"/>
            <a:ext cx="55136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WE </a:t>
            </a:r>
            <a:r>
              <a:rPr lang="en-US" altLang="en-US" sz="2000" b="1">
                <a:solidFill>
                  <a:schemeClr val="bg1"/>
                </a:solidFill>
                <a:latin typeface="Arial Narrow" panose="020B0606020202030204" pitchFamily="34" charset="0"/>
              </a:rPr>
              <a:t>NEED STUDENT SPONSORSHIPS!!!</a:t>
            </a:r>
            <a:endParaRPr lang="en-US" altLang="en-US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GOLD - $200    SILVER - $150   BRONZE - $100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6F12EB-9EEB-472E-95D4-C1F537001B78}"/>
              </a:ext>
            </a:extLst>
          </p:cNvPr>
          <p:cNvSpPr txBox="1"/>
          <p:nvPr/>
        </p:nvSpPr>
        <p:spPr>
          <a:xfrm>
            <a:off x="549885" y="3235031"/>
            <a:ext cx="51540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MONDAY, OCTOBER 4, 2021 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5:30pm</a:t>
            </a:r>
          </a:p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TchinTchin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39 N Hotel St, Honolulu, HI</a:t>
            </a:r>
          </a:p>
          <a:p>
            <a:pPr algn="ctr"/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$35/member; $45/non-member; free/student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(No-Host Bar; Under 21yrs old are allowed)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97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106</Words>
  <Application>Microsoft Office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Black</vt:lpstr>
      <vt:lpstr>Arial Narrow</vt:lpstr>
      <vt:lpstr>Calibri</vt:lpstr>
      <vt:lpstr>Calibri Light</vt:lpstr>
      <vt:lpstr>Courier New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Calad, Marites</dc:creator>
  <cp:lastModifiedBy>Calad, Marites</cp:lastModifiedBy>
  <cp:revision>9</cp:revision>
  <dcterms:created xsi:type="dcterms:W3CDTF">2021-09-29T20:25:07Z</dcterms:created>
  <dcterms:modified xsi:type="dcterms:W3CDTF">2021-09-29T22:40:29Z</dcterms:modified>
</cp:coreProperties>
</file>